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2ADC8F-511D-491F-8687-4E0381A43D7E}" v="27" dt="2025-01-06T14:38:34.8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Farnsworth" userId="e1150d73-943c-4f7d-9c18-5cbe05b3f9f1" providerId="ADAL" clId="{DD2ADC8F-511D-491F-8687-4E0381A43D7E}"/>
    <pc:docChg chg="undo custSel addSld delSld modSld">
      <pc:chgData name="Amy Farnsworth" userId="e1150d73-943c-4f7d-9c18-5cbe05b3f9f1" providerId="ADAL" clId="{DD2ADC8F-511D-491F-8687-4E0381A43D7E}" dt="2025-01-06T14:38:37.062" v="172" actId="1076"/>
      <pc:docMkLst>
        <pc:docMk/>
      </pc:docMkLst>
      <pc:sldChg chg="addSp modSp mod">
        <pc:chgData name="Amy Farnsworth" userId="e1150d73-943c-4f7d-9c18-5cbe05b3f9f1" providerId="ADAL" clId="{DD2ADC8F-511D-491F-8687-4E0381A43D7E}" dt="2025-01-06T14:27:36.786" v="63" actId="1076"/>
        <pc:sldMkLst>
          <pc:docMk/>
          <pc:sldMk cId="336694754" sldId="256"/>
        </pc:sldMkLst>
        <pc:spChg chg="mod">
          <ac:chgData name="Amy Farnsworth" userId="e1150d73-943c-4f7d-9c18-5cbe05b3f9f1" providerId="ADAL" clId="{DD2ADC8F-511D-491F-8687-4E0381A43D7E}" dt="2025-01-06T14:25:00.604" v="57" actId="20577"/>
          <ac:spMkLst>
            <pc:docMk/>
            <pc:sldMk cId="336694754" sldId="256"/>
            <ac:spMk id="3" creationId="{8FC2EC1A-3C55-96AA-A5F7-76705E453026}"/>
          </ac:spMkLst>
        </pc:spChg>
        <pc:picChg chg="add mod">
          <ac:chgData name="Amy Farnsworth" userId="e1150d73-943c-4f7d-9c18-5cbe05b3f9f1" providerId="ADAL" clId="{DD2ADC8F-511D-491F-8687-4E0381A43D7E}" dt="2025-01-06T14:27:25.605" v="60" actId="1076"/>
          <ac:picMkLst>
            <pc:docMk/>
            <pc:sldMk cId="336694754" sldId="256"/>
            <ac:picMk id="4" creationId="{6B1BD282-375C-7FA2-79C5-FDBC654D17DD}"/>
          </ac:picMkLst>
        </pc:picChg>
        <pc:picChg chg="mod">
          <ac:chgData name="Amy Farnsworth" userId="e1150d73-943c-4f7d-9c18-5cbe05b3f9f1" providerId="ADAL" clId="{DD2ADC8F-511D-491F-8687-4E0381A43D7E}" dt="2025-01-06T14:27:36.786" v="63" actId="1076"/>
          <ac:picMkLst>
            <pc:docMk/>
            <pc:sldMk cId="336694754" sldId="256"/>
            <ac:picMk id="1026" creationId="{94CFF42C-2112-D94F-E35C-C781F97DDDA8}"/>
          </ac:picMkLst>
        </pc:picChg>
      </pc:sldChg>
      <pc:sldChg chg="addSp delSp modSp mod">
        <pc:chgData name="Amy Farnsworth" userId="e1150d73-943c-4f7d-9c18-5cbe05b3f9f1" providerId="ADAL" clId="{DD2ADC8F-511D-491F-8687-4E0381A43D7E}" dt="2025-01-06T14:29:00.662" v="78" actId="1076"/>
        <pc:sldMkLst>
          <pc:docMk/>
          <pc:sldMk cId="3452843076" sldId="258"/>
        </pc:sldMkLst>
        <pc:spChg chg="del">
          <ac:chgData name="Amy Farnsworth" userId="e1150d73-943c-4f7d-9c18-5cbe05b3f9f1" providerId="ADAL" clId="{DD2ADC8F-511D-491F-8687-4E0381A43D7E}" dt="2025-01-06T14:28:21.097" v="64" actId="478"/>
          <ac:spMkLst>
            <pc:docMk/>
            <pc:sldMk cId="3452843076" sldId="258"/>
            <ac:spMk id="2" creationId="{976CEBD0-88BD-EA6D-4AF1-324D8F099286}"/>
          </ac:spMkLst>
        </pc:spChg>
        <pc:spChg chg="del">
          <ac:chgData name="Amy Farnsworth" userId="e1150d73-943c-4f7d-9c18-5cbe05b3f9f1" providerId="ADAL" clId="{DD2ADC8F-511D-491F-8687-4E0381A43D7E}" dt="2025-01-06T14:28:26.061" v="65" actId="478"/>
          <ac:spMkLst>
            <pc:docMk/>
            <pc:sldMk cId="3452843076" sldId="258"/>
            <ac:spMk id="3" creationId="{3A3457DF-CFDF-92A5-5752-34F2171B244C}"/>
          </ac:spMkLst>
        </pc:spChg>
        <pc:spChg chg="add del mod">
          <ac:chgData name="Amy Farnsworth" userId="e1150d73-943c-4f7d-9c18-5cbe05b3f9f1" providerId="ADAL" clId="{DD2ADC8F-511D-491F-8687-4E0381A43D7E}" dt="2025-01-06T14:28:51.431" v="73" actId="478"/>
          <ac:spMkLst>
            <pc:docMk/>
            <pc:sldMk cId="3452843076" sldId="258"/>
            <ac:spMk id="7" creationId="{AF04B1D7-0FA3-D1D8-5442-7460BA6F0D11}"/>
          </ac:spMkLst>
        </pc:spChg>
        <pc:spChg chg="add del mod">
          <ac:chgData name="Amy Farnsworth" userId="e1150d73-943c-4f7d-9c18-5cbe05b3f9f1" providerId="ADAL" clId="{DD2ADC8F-511D-491F-8687-4E0381A43D7E}" dt="2025-01-06T14:28:44.841" v="70" actId="478"/>
          <ac:spMkLst>
            <pc:docMk/>
            <pc:sldMk cId="3452843076" sldId="258"/>
            <ac:spMk id="9" creationId="{04C6837B-55ED-825B-DC09-98FF2DEF65F2}"/>
          </ac:spMkLst>
        </pc:spChg>
        <pc:picChg chg="add del mod">
          <ac:chgData name="Amy Farnsworth" userId="e1150d73-943c-4f7d-9c18-5cbe05b3f9f1" providerId="ADAL" clId="{DD2ADC8F-511D-491F-8687-4E0381A43D7E}" dt="2025-01-06T14:28:57.938" v="77" actId="1076"/>
          <ac:picMkLst>
            <pc:docMk/>
            <pc:sldMk cId="3452843076" sldId="258"/>
            <ac:picMk id="4" creationId="{753344B7-55F6-B134-EF7A-CC2D3094BB50}"/>
          </ac:picMkLst>
        </pc:picChg>
        <pc:picChg chg="mod">
          <ac:chgData name="Amy Farnsworth" userId="e1150d73-943c-4f7d-9c18-5cbe05b3f9f1" providerId="ADAL" clId="{DD2ADC8F-511D-491F-8687-4E0381A43D7E}" dt="2025-01-06T14:29:00.662" v="78" actId="1076"/>
          <ac:picMkLst>
            <pc:docMk/>
            <pc:sldMk cId="3452843076" sldId="258"/>
            <ac:picMk id="5" creationId="{DD831D52-980E-41AA-2C3B-38C5E1214CFC}"/>
          </ac:picMkLst>
        </pc:picChg>
        <pc:picChg chg="add mod">
          <ac:chgData name="Amy Farnsworth" userId="e1150d73-943c-4f7d-9c18-5cbe05b3f9f1" providerId="ADAL" clId="{DD2ADC8F-511D-491F-8687-4E0381A43D7E}" dt="2025-01-06T14:28:53.239" v="74" actId="1076"/>
          <ac:picMkLst>
            <pc:docMk/>
            <pc:sldMk cId="3452843076" sldId="258"/>
            <ac:picMk id="13" creationId="{5B197088-5B64-9699-7BF2-4D1D6D07A623}"/>
          </ac:picMkLst>
        </pc:picChg>
      </pc:sldChg>
      <pc:sldChg chg="del">
        <pc:chgData name="Amy Farnsworth" userId="e1150d73-943c-4f7d-9c18-5cbe05b3f9f1" providerId="ADAL" clId="{DD2ADC8F-511D-491F-8687-4E0381A43D7E}" dt="2025-01-06T14:29:27.075" v="79" actId="47"/>
        <pc:sldMkLst>
          <pc:docMk/>
          <pc:sldMk cId="2606806494" sldId="259"/>
        </pc:sldMkLst>
      </pc:sldChg>
      <pc:sldChg chg="addSp delSp modSp new mod">
        <pc:chgData name="Amy Farnsworth" userId="e1150d73-943c-4f7d-9c18-5cbe05b3f9f1" providerId="ADAL" clId="{DD2ADC8F-511D-491F-8687-4E0381A43D7E}" dt="2025-01-06T14:29:59.008" v="90" actId="1076"/>
        <pc:sldMkLst>
          <pc:docMk/>
          <pc:sldMk cId="3978157549" sldId="259"/>
        </pc:sldMkLst>
        <pc:spChg chg="del">
          <ac:chgData name="Amy Farnsworth" userId="e1150d73-943c-4f7d-9c18-5cbe05b3f9f1" providerId="ADAL" clId="{DD2ADC8F-511D-491F-8687-4E0381A43D7E}" dt="2025-01-06T14:29:43.453" v="87" actId="478"/>
          <ac:spMkLst>
            <pc:docMk/>
            <pc:sldMk cId="3978157549" sldId="259"/>
            <ac:spMk id="2" creationId="{F90DC1BD-D9E0-B985-E664-CE392FF80503}"/>
          </ac:spMkLst>
        </pc:spChg>
        <pc:picChg chg="add mod">
          <ac:chgData name="Amy Farnsworth" userId="e1150d73-943c-4f7d-9c18-5cbe05b3f9f1" providerId="ADAL" clId="{DD2ADC8F-511D-491F-8687-4E0381A43D7E}" dt="2025-01-06T14:29:41.410" v="86" actId="1076"/>
          <ac:picMkLst>
            <pc:docMk/>
            <pc:sldMk cId="3978157549" sldId="259"/>
            <ac:picMk id="5" creationId="{6F82CFAE-7E0C-E0C0-F93B-98E2CA8634C9}"/>
          </ac:picMkLst>
        </pc:picChg>
        <pc:picChg chg="add mod">
          <ac:chgData name="Amy Farnsworth" userId="e1150d73-943c-4f7d-9c18-5cbe05b3f9f1" providerId="ADAL" clId="{DD2ADC8F-511D-491F-8687-4E0381A43D7E}" dt="2025-01-06T14:29:59.008" v="90" actId="1076"/>
          <ac:picMkLst>
            <pc:docMk/>
            <pc:sldMk cId="3978157549" sldId="259"/>
            <ac:picMk id="6" creationId="{C54CBA69-957C-37B9-36BB-6150E01D2CA3}"/>
          </ac:picMkLst>
        </pc:picChg>
      </pc:sldChg>
      <pc:sldChg chg="del">
        <pc:chgData name="Amy Farnsworth" userId="e1150d73-943c-4f7d-9c18-5cbe05b3f9f1" providerId="ADAL" clId="{DD2ADC8F-511D-491F-8687-4E0381A43D7E}" dt="2025-01-06T14:29:28.210" v="80" actId="47"/>
        <pc:sldMkLst>
          <pc:docMk/>
          <pc:sldMk cId="726330746" sldId="260"/>
        </pc:sldMkLst>
      </pc:sldChg>
      <pc:sldChg chg="addSp delSp modSp new mod">
        <pc:chgData name="Amy Farnsworth" userId="e1150d73-943c-4f7d-9c18-5cbe05b3f9f1" providerId="ADAL" clId="{DD2ADC8F-511D-491F-8687-4E0381A43D7E}" dt="2025-01-06T14:31:12.132" v="102"/>
        <pc:sldMkLst>
          <pc:docMk/>
          <pc:sldMk cId="1280528675" sldId="260"/>
        </pc:sldMkLst>
        <pc:spChg chg="del">
          <ac:chgData name="Amy Farnsworth" userId="e1150d73-943c-4f7d-9c18-5cbe05b3f9f1" providerId="ADAL" clId="{DD2ADC8F-511D-491F-8687-4E0381A43D7E}" dt="2025-01-06T14:30:51.617" v="96" actId="478"/>
          <ac:spMkLst>
            <pc:docMk/>
            <pc:sldMk cId="1280528675" sldId="260"/>
            <ac:spMk id="2" creationId="{815646D0-CE0E-4D65-762D-F5EC4F8DFA15}"/>
          </ac:spMkLst>
        </pc:spChg>
        <pc:spChg chg="del">
          <ac:chgData name="Amy Farnsworth" userId="e1150d73-943c-4f7d-9c18-5cbe05b3f9f1" providerId="ADAL" clId="{DD2ADC8F-511D-491F-8687-4E0381A43D7E}" dt="2025-01-06T14:30:53.938" v="97" actId="478"/>
          <ac:spMkLst>
            <pc:docMk/>
            <pc:sldMk cId="1280528675" sldId="260"/>
            <ac:spMk id="3" creationId="{15BB74AE-8571-98B4-ECF5-C97E545AAB22}"/>
          </ac:spMkLst>
        </pc:spChg>
        <pc:picChg chg="add mod">
          <ac:chgData name="Amy Farnsworth" userId="e1150d73-943c-4f7d-9c18-5cbe05b3f9f1" providerId="ADAL" clId="{DD2ADC8F-511D-491F-8687-4E0381A43D7E}" dt="2025-01-06T14:31:03.280" v="101" actId="1076"/>
          <ac:picMkLst>
            <pc:docMk/>
            <pc:sldMk cId="1280528675" sldId="260"/>
            <ac:picMk id="5" creationId="{23F47BDF-E4A6-FDC6-2117-05962D453BA6}"/>
          </ac:picMkLst>
        </pc:picChg>
        <pc:picChg chg="add mod">
          <ac:chgData name="Amy Farnsworth" userId="e1150d73-943c-4f7d-9c18-5cbe05b3f9f1" providerId="ADAL" clId="{DD2ADC8F-511D-491F-8687-4E0381A43D7E}" dt="2025-01-06T14:31:12.132" v="102"/>
          <ac:picMkLst>
            <pc:docMk/>
            <pc:sldMk cId="1280528675" sldId="260"/>
            <ac:picMk id="6" creationId="{B5298AE1-435B-86DB-B204-78CBD5159E2D}"/>
          </ac:picMkLst>
        </pc:picChg>
      </pc:sldChg>
      <pc:sldChg chg="del">
        <pc:chgData name="Amy Farnsworth" userId="e1150d73-943c-4f7d-9c18-5cbe05b3f9f1" providerId="ADAL" clId="{DD2ADC8F-511D-491F-8687-4E0381A43D7E}" dt="2025-01-06T14:29:29.231" v="81" actId="47"/>
        <pc:sldMkLst>
          <pc:docMk/>
          <pc:sldMk cId="613929199" sldId="261"/>
        </pc:sldMkLst>
      </pc:sldChg>
      <pc:sldChg chg="addSp delSp modSp add mod">
        <pc:chgData name="Amy Farnsworth" userId="e1150d73-943c-4f7d-9c18-5cbe05b3f9f1" providerId="ADAL" clId="{DD2ADC8F-511D-491F-8687-4E0381A43D7E}" dt="2025-01-06T14:31:38.707" v="105"/>
        <pc:sldMkLst>
          <pc:docMk/>
          <pc:sldMk cId="3922914699" sldId="261"/>
        </pc:sldMkLst>
        <pc:spChg chg="del">
          <ac:chgData name="Amy Farnsworth" userId="e1150d73-943c-4f7d-9c18-5cbe05b3f9f1" providerId="ADAL" clId="{DD2ADC8F-511D-491F-8687-4E0381A43D7E}" dt="2025-01-06T14:30:32.137" v="93" actId="478"/>
          <ac:spMkLst>
            <pc:docMk/>
            <pc:sldMk cId="3922914699" sldId="261"/>
            <ac:spMk id="2" creationId="{42F1C4D2-7A05-F8E4-A73C-2D7A4F43A2CF}"/>
          </ac:spMkLst>
        </pc:spChg>
        <pc:spChg chg="del">
          <ac:chgData name="Amy Farnsworth" userId="e1150d73-943c-4f7d-9c18-5cbe05b3f9f1" providerId="ADAL" clId="{DD2ADC8F-511D-491F-8687-4E0381A43D7E}" dt="2025-01-06T14:30:33.792" v="94" actId="478"/>
          <ac:spMkLst>
            <pc:docMk/>
            <pc:sldMk cId="3922914699" sldId="261"/>
            <ac:spMk id="3" creationId="{2C7C4038-9052-5954-4362-943F58F9BBF9}"/>
          </ac:spMkLst>
        </pc:spChg>
        <pc:picChg chg="add mod">
          <ac:chgData name="Amy Farnsworth" userId="e1150d73-943c-4f7d-9c18-5cbe05b3f9f1" providerId="ADAL" clId="{DD2ADC8F-511D-491F-8687-4E0381A43D7E}" dt="2025-01-06T14:31:32.411" v="104" actId="1076"/>
          <ac:picMkLst>
            <pc:docMk/>
            <pc:sldMk cId="3922914699" sldId="261"/>
            <ac:picMk id="5" creationId="{C01813FC-2DC7-B3CF-2F37-ED352576DEFD}"/>
          </ac:picMkLst>
        </pc:picChg>
        <pc:picChg chg="add mod">
          <ac:chgData name="Amy Farnsworth" userId="e1150d73-943c-4f7d-9c18-5cbe05b3f9f1" providerId="ADAL" clId="{DD2ADC8F-511D-491F-8687-4E0381A43D7E}" dt="2025-01-06T14:31:38.707" v="105"/>
          <ac:picMkLst>
            <pc:docMk/>
            <pc:sldMk cId="3922914699" sldId="261"/>
            <ac:picMk id="6" creationId="{937B6A79-E3F2-0148-5BA3-68C99DF6BFC9}"/>
          </ac:picMkLst>
        </pc:picChg>
      </pc:sldChg>
      <pc:sldChg chg="addSp modSp add del mod">
        <pc:chgData name="Amy Farnsworth" userId="e1150d73-943c-4f7d-9c18-5cbe05b3f9f1" providerId="ADAL" clId="{DD2ADC8F-511D-491F-8687-4E0381A43D7E}" dt="2025-01-06T14:32:14.793" v="111" actId="47"/>
        <pc:sldMkLst>
          <pc:docMk/>
          <pc:sldMk cId="514741617" sldId="262"/>
        </pc:sldMkLst>
        <pc:picChg chg="add mod">
          <ac:chgData name="Amy Farnsworth" userId="e1150d73-943c-4f7d-9c18-5cbe05b3f9f1" providerId="ADAL" clId="{DD2ADC8F-511D-491F-8687-4E0381A43D7E}" dt="2025-01-06T14:32:08.139" v="109" actId="1076"/>
          <ac:picMkLst>
            <pc:docMk/>
            <pc:sldMk cId="514741617" sldId="262"/>
            <ac:picMk id="5" creationId="{8BC3C036-6F90-D474-81AB-67A0F53B6D51}"/>
          </ac:picMkLst>
        </pc:picChg>
      </pc:sldChg>
      <pc:sldChg chg="del">
        <pc:chgData name="Amy Farnsworth" userId="e1150d73-943c-4f7d-9c18-5cbe05b3f9f1" providerId="ADAL" clId="{DD2ADC8F-511D-491F-8687-4E0381A43D7E}" dt="2025-01-06T14:29:29.800" v="82" actId="47"/>
        <pc:sldMkLst>
          <pc:docMk/>
          <pc:sldMk cId="2024537200" sldId="262"/>
        </pc:sldMkLst>
      </pc:sldChg>
      <pc:sldChg chg="addSp delSp modSp add mod">
        <pc:chgData name="Amy Farnsworth" userId="e1150d73-943c-4f7d-9c18-5cbe05b3f9f1" providerId="ADAL" clId="{DD2ADC8F-511D-491F-8687-4E0381A43D7E}" dt="2025-01-06T14:32:27.203" v="115" actId="1076"/>
        <pc:sldMkLst>
          <pc:docMk/>
          <pc:sldMk cId="2252673010" sldId="263"/>
        </pc:sldMkLst>
        <pc:spChg chg="del">
          <ac:chgData name="Amy Farnsworth" userId="e1150d73-943c-4f7d-9c18-5cbe05b3f9f1" providerId="ADAL" clId="{DD2ADC8F-511D-491F-8687-4E0381A43D7E}" dt="2025-01-06T14:32:21.722" v="112" actId="478"/>
          <ac:spMkLst>
            <pc:docMk/>
            <pc:sldMk cId="2252673010" sldId="263"/>
            <ac:spMk id="2" creationId="{86B14FEA-2073-AD3E-D34B-53E9C6CEC529}"/>
          </ac:spMkLst>
        </pc:spChg>
        <pc:picChg chg="add mod">
          <ac:chgData name="Amy Farnsworth" userId="e1150d73-943c-4f7d-9c18-5cbe05b3f9f1" providerId="ADAL" clId="{DD2ADC8F-511D-491F-8687-4E0381A43D7E}" dt="2025-01-06T14:32:27.203" v="115" actId="1076"/>
          <ac:picMkLst>
            <pc:docMk/>
            <pc:sldMk cId="2252673010" sldId="263"/>
            <ac:picMk id="4" creationId="{0666E51D-F92C-4B3D-E40D-32CC35E454BC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2:57.480" v="120"/>
        <pc:sldMkLst>
          <pc:docMk/>
          <pc:sldMk cId="1971355067" sldId="264"/>
        </pc:sldMkLst>
        <pc:picChg chg="add mod">
          <ac:chgData name="Amy Farnsworth" userId="e1150d73-943c-4f7d-9c18-5cbe05b3f9f1" providerId="ADAL" clId="{DD2ADC8F-511D-491F-8687-4E0381A43D7E}" dt="2025-01-06T14:32:52.899" v="119" actId="1076"/>
          <ac:picMkLst>
            <pc:docMk/>
            <pc:sldMk cId="1971355067" sldId="264"/>
            <ac:picMk id="3" creationId="{51BEF43A-E7C0-6BC5-98F8-37014DD0A4C6}"/>
          </ac:picMkLst>
        </pc:picChg>
        <pc:picChg chg="add mod">
          <ac:chgData name="Amy Farnsworth" userId="e1150d73-943c-4f7d-9c18-5cbe05b3f9f1" providerId="ADAL" clId="{DD2ADC8F-511D-491F-8687-4E0381A43D7E}" dt="2025-01-06T14:32:57.480" v="120"/>
          <ac:picMkLst>
            <pc:docMk/>
            <pc:sldMk cId="1971355067" sldId="264"/>
            <ac:picMk id="4" creationId="{DEC60180-0C9D-BE4D-6B8D-DFAD62AE8DA4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3:28.288" v="125"/>
        <pc:sldMkLst>
          <pc:docMk/>
          <pc:sldMk cId="631884724" sldId="265"/>
        </pc:sldMkLst>
        <pc:picChg chg="add mod">
          <ac:chgData name="Amy Farnsworth" userId="e1150d73-943c-4f7d-9c18-5cbe05b3f9f1" providerId="ADAL" clId="{DD2ADC8F-511D-491F-8687-4E0381A43D7E}" dt="2025-01-06T14:33:23.511" v="124" actId="1076"/>
          <ac:picMkLst>
            <pc:docMk/>
            <pc:sldMk cId="631884724" sldId="265"/>
            <ac:picMk id="3" creationId="{5554C6C7-5521-1324-09F0-77363B8F9F6F}"/>
          </ac:picMkLst>
        </pc:picChg>
        <pc:picChg chg="add mod">
          <ac:chgData name="Amy Farnsworth" userId="e1150d73-943c-4f7d-9c18-5cbe05b3f9f1" providerId="ADAL" clId="{DD2ADC8F-511D-491F-8687-4E0381A43D7E}" dt="2025-01-06T14:33:28.288" v="125"/>
          <ac:picMkLst>
            <pc:docMk/>
            <pc:sldMk cId="631884724" sldId="265"/>
            <ac:picMk id="4" creationId="{2572AF7E-03BF-2B22-3579-321B3AFC549B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3:58.372" v="131" actId="1076"/>
        <pc:sldMkLst>
          <pc:docMk/>
          <pc:sldMk cId="625962156" sldId="266"/>
        </pc:sldMkLst>
        <pc:picChg chg="add mod">
          <ac:chgData name="Amy Farnsworth" userId="e1150d73-943c-4f7d-9c18-5cbe05b3f9f1" providerId="ADAL" clId="{DD2ADC8F-511D-491F-8687-4E0381A43D7E}" dt="2025-01-06T14:33:48.475" v="129" actId="1076"/>
          <ac:picMkLst>
            <pc:docMk/>
            <pc:sldMk cId="625962156" sldId="266"/>
            <ac:picMk id="3" creationId="{4A6B306A-BA13-88F5-742B-4E0D8DA84AE7}"/>
          </ac:picMkLst>
        </pc:picChg>
        <pc:picChg chg="add mod">
          <ac:chgData name="Amy Farnsworth" userId="e1150d73-943c-4f7d-9c18-5cbe05b3f9f1" providerId="ADAL" clId="{DD2ADC8F-511D-491F-8687-4E0381A43D7E}" dt="2025-01-06T14:33:58.372" v="131" actId="1076"/>
          <ac:picMkLst>
            <pc:docMk/>
            <pc:sldMk cId="625962156" sldId="266"/>
            <ac:picMk id="4" creationId="{02AF0309-6354-C27A-BB65-294D45DD3A73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4:33.175" v="136"/>
        <pc:sldMkLst>
          <pc:docMk/>
          <pc:sldMk cId="159071819" sldId="267"/>
        </pc:sldMkLst>
        <pc:picChg chg="add mod">
          <ac:chgData name="Amy Farnsworth" userId="e1150d73-943c-4f7d-9c18-5cbe05b3f9f1" providerId="ADAL" clId="{DD2ADC8F-511D-491F-8687-4E0381A43D7E}" dt="2025-01-06T14:34:28.215" v="135" actId="1076"/>
          <ac:picMkLst>
            <pc:docMk/>
            <pc:sldMk cId="159071819" sldId="267"/>
            <ac:picMk id="3" creationId="{05F8E918-3B60-ECC3-B6E2-EED36EF80BA9}"/>
          </ac:picMkLst>
        </pc:picChg>
        <pc:picChg chg="add mod">
          <ac:chgData name="Amy Farnsworth" userId="e1150d73-943c-4f7d-9c18-5cbe05b3f9f1" providerId="ADAL" clId="{DD2ADC8F-511D-491F-8687-4E0381A43D7E}" dt="2025-01-06T14:34:33.175" v="136"/>
          <ac:picMkLst>
            <pc:docMk/>
            <pc:sldMk cId="159071819" sldId="267"/>
            <ac:picMk id="4" creationId="{995FF004-5FBF-3188-ED38-0D079EC7C585}"/>
          </ac:picMkLst>
        </pc:picChg>
      </pc:sldChg>
      <pc:sldChg chg="addSp delSp modSp new mod">
        <pc:chgData name="Amy Farnsworth" userId="e1150d73-943c-4f7d-9c18-5cbe05b3f9f1" providerId="ADAL" clId="{DD2ADC8F-511D-491F-8687-4E0381A43D7E}" dt="2025-01-06T14:35:40.289" v="143"/>
        <pc:sldMkLst>
          <pc:docMk/>
          <pc:sldMk cId="2243116810" sldId="268"/>
        </pc:sldMkLst>
        <pc:picChg chg="add del">
          <ac:chgData name="Amy Farnsworth" userId="e1150d73-943c-4f7d-9c18-5cbe05b3f9f1" providerId="ADAL" clId="{DD2ADC8F-511D-491F-8687-4E0381A43D7E}" dt="2025-01-06T14:35:15.616" v="139" actId="478"/>
          <ac:picMkLst>
            <pc:docMk/>
            <pc:sldMk cId="2243116810" sldId="268"/>
            <ac:picMk id="3" creationId="{4B15A6D9-196B-8B67-FB32-2BFF79DDA72C}"/>
          </ac:picMkLst>
        </pc:picChg>
        <pc:picChg chg="add mod">
          <ac:chgData name="Amy Farnsworth" userId="e1150d73-943c-4f7d-9c18-5cbe05b3f9f1" providerId="ADAL" clId="{DD2ADC8F-511D-491F-8687-4E0381A43D7E}" dt="2025-01-06T14:35:33.727" v="142" actId="1076"/>
          <ac:picMkLst>
            <pc:docMk/>
            <pc:sldMk cId="2243116810" sldId="268"/>
            <ac:picMk id="5" creationId="{969F5526-E0A6-972A-B32E-41DA2D717F1E}"/>
          </ac:picMkLst>
        </pc:picChg>
        <pc:picChg chg="add mod">
          <ac:chgData name="Amy Farnsworth" userId="e1150d73-943c-4f7d-9c18-5cbe05b3f9f1" providerId="ADAL" clId="{DD2ADC8F-511D-491F-8687-4E0381A43D7E}" dt="2025-01-06T14:35:40.289" v="143"/>
          <ac:picMkLst>
            <pc:docMk/>
            <pc:sldMk cId="2243116810" sldId="268"/>
            <ac:picMk id="6" creationId="{477F599B-CF1B-81B4-9E45-5F77C9EB7884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6:29.456" v="149" actId="1076"/>
        <pc:sldMkLst>
          <pc:docMk/>
          <pc:sldMk cId="106863929" sldId="269"/>
        </pc:sldMkLst>
        <pc:picChg chg="add mod">
          <ac:chgData name="Amy Farnsworth" userId="e1150d73-943c-4f7d-9c18-5cbe05b3f9f1" providerId="ADAL" clId="{DD2ADC8F-511D-491F-8687-4E0381A43D7E}" dt="2025-01-06T14:36:20.573" v="147" actId="1076"/>
          <ac:picMkLst>
            <pc:docMk/>
            <pc:sldMk cId="106863929" sldId="269"/>
            <ac:picMk id="3" creationId="{37639C93-48C5-3BF3-4A5B-4FDEE6E5F181}"/>
          </ac:picMkLst>
        </pc:picChg>
        <pc:picChg chg="add mod">
          <ac:chgData name="Amy Farnsworth" userId="e1150d73-943c-4f7d-9c18-5cbe05b3f9f1" providerId="ADAL" clId="{DD2ADC8F-511D-491F-8687-4E0381A43D7E}" dt="2025-01-06T14:36:29.456" v="149" actId="1076"/>
          <ac:picMkLst>
            <pc:docMk/>
            <pc:sldMk cId="106863929" sldId="269"/>
            <ac:picMk id="4" creationId="{8CAD6E0F-4430-62D5-A64F-6A39423E29CF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7:06.928" v="155" actId="1076"/>
        <pc:sldMkLst>
          <pc:docMk/>
          <pc:sldMk cId="823897987" sldId="270"/>
        </pc:sldMkLst>
        <pc:picChg chg="add mod">
          <ac:chgData name="Amy Farnsworth" userId="e1150d73-943c-4f7d-9c18-5cbe05b3f9f1" providerId="ADAL" clId="{DD2ADC8F-511D-491F-8687-4E0381A43D7E}" dt="2025-01-06T14:37:00.062" v="153" actId="1076"/>
          <ac:picMkLst>
            <pc:docMk/>
            <pc:sldMk cId="823897987" sldId="270"/>
            <ac:picMk id="3" creationId="{212AE893-E359-23E8-EF1F-5FC06BBBEE55}"/>
          </ac:picMkLst>
        </pc:picChg>
        <pc:picChg chg="add mod">
          <ac:chgData name="Amy Farnsworth" userId="e1150d73-943c-4f7d-9c18-5cbe05b3f9f1" providerId="ADAL" clId="{DD2ADC8F-511D-491F-8687-4E0381A43D7E}" dt="2025-01-06T14:37:06.928" v="155" actId="1076"/>
          <ac:picMkLst>
            <pc:docMk/>
            <pc:sldMk cId="823897987" sldId="270"/>
            <ac:picMk id="4" creationId="{381CC7F4-CB50-8B4E-A3F1-653F1685CE62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7:37.153" v="161" actId="1076"/>
        <pc:sldMkLst>
          <pc:docMk/>
          <pc:sldMk cId="3931058510" sldId="271"/>
        </pc:sldMkLst>
        <pc:picChg chg="add mod">
          <ac:chgData name="Amy Farnsworth" userId="e1150d73-943c-4f7d-9c18-5cbe05b3f9f1" providerId="ADAL" clId="{DD2ADC8F-511D-491F-8687-4E0381A43D7E}" dt="2025-01-06T14:37:29.504" v="159" actId="1076"/>
          <ac:picMkLst>
            <pc:docMk/>
            <pc:sldMk cId="3931058510" sldId="271"/>
            <ac:picMk id="3" creationId="{91F81ECE-B5A3-036A-5889-00DB48CC2D96}"/>
          </ac:picMkLst>
        </pc:picChg>
        <pc:picChg chg="add mod">
          <ac:chgData name="Amy Farnsworth" userId="e1150d73-943c-4f7d-9c18-5cbe05b3f9f1" providerId="ADAL" clId="{DD2ADC8F-511D-491F-8687-4E0381A43D7E}" dt="2025-01-06T14:37:37.153" v="161" actId="1076"/>
          <ac:picMkLst>
            <pc:docMk/>
            <pc:sldMk cId="3931058510" sldId="271"/>
            <ac:picMk id="4" creationId="{A2D877FC-5786-E061-6545-EA51E2FEF5A1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8:04.280" v="166"/>
        <pc:sldMkLst>
          <pc:docMk/>
          <pc:sldMk cId="1964740097" sldId="272"/>
        </pc:sldMkLst>
        <pc:picChg chg="add mod">
          <ac:chgData name="Amy Farnsworth" userId="e1150d73-943c-4f7d-9c18-5cbe05b3f9f1" providerId="ADAL" clId="{DD2ADC8F-511D-491F-8687-4E0381A43D7E}" dt="2025-01-06T14:37:59.608" v="165" actId="1076"/>
          <ac:picMkLst>
            <pc:docMk/>
            <pc:sldMk cId="1964740097" sldId="272"/>
            <ac:picMk id="3" creationId="{660AEE4E-840E-0953-5A85-04008670E22A}"/>
          </ac:picMkLst>
        </pc:picChg>
        <pc:picChg chg="add mod">
          <ac:chgData name="Amy Farnsworth" userId="e1150d73-943c-4f7d-9c18-5cbe05b3f9f1" providerId="ADAL" clId="{DD2ADC8F-511D-491F-8687-4E0381A43D7E}" dt="2025-01-06T14:38:04.280" v="166"/>
          <ac:picMkLst>
            <pc:docMk/>
            <pc:sldMk cId="1964740097" sldId="272"/>
            <ac:picMk id="4" creationId="{4CF59626-61EE-74F3-1687-83500B1141C4}"/>
          </ac:picMkLst>
        </pc:picChg>
      </pc:sldChg>
      <pc:sldChg chg="addSp modSp new mod">
        <pc:chgData name="Amy Farnsworth" userId="e1150d73-943c-4f7d-9c18-5cbe05b3f9f1" providerId="ADAL" clId="{DD2ADC8F-511D-491F-8687-4E0381A43D7E}" dt="2025-01-06T14:38:37.062" v="172" actId="1076"/>
        <pc:sldMkLst>
          <pc:docMk/>
          <pc:sldMk cId="3509035863" sldId="273"/>
        </pc:sldMkLst>
        <pc:picChg chg="add mod">
          <ac:chgData name="Amy Farnsworth" userId="e1150d73-943c-4f7d-9c18-5cbe05b3f9f1" providerId="ADAL" clId="{DD2ADC8F-511D-491F-8687-4E0381A43D7E}" dt="2025-01-06T14:38:30.505" v="170" actId="1076"/>
          <ac:picMkLst>
            <pc:docMk/>
            <pc:sldMk cId="3509035863" sldId="273"/>
            <ac:picMk id="3" creationId="{FDD5C2C1-8979-40E2-B1B8-D2B3AF14781A}"/>
          </ac:picMkLst>
        </pc:picChg>
        <pc:picChg chg="add mod">
          <ac:chgData name="Amy Farnsworth" userId="e1150d73-943c-4f7d-9c18-5cbe05b3f9f1" providerId="ADAL" clId="{DD2ADC8F-511D-491F-8687-4E0381A43D7E}" dt="2025-01-06T14:38:37.062" v="172" actId="1076"/>
          <ac:picMkLst>
            <pc:docMk/>
            <pc:sldMk cId="3509035863" sldId="273"/>
            <ac:picMk id="4" creationId="{0016E4F7-2882-7481-81D0-FD06E5E1957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A1169-4996-103A-32E6-B6B9E7C782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8C393F-F3C9-A9BE-976C-148F2A0E28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388287-1303-2000-F8BC-B7637B007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C31920-22F6-9ED5-FE9C-EA4230C6C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673BD5-53F6-0E19-1A66-266944E34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541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FB76E-5A01-3E59-2F43-99E283AD6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CF9E1-F373-CA8B-901A-22422A10C3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F9B5B-E158-BDEB-C59F-C3BD40754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18C31-1ED6-03BA-A01C-6EC698061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F472-882B-F4D1-983C-1BA67E8CD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43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C06457-3183-6E12-6578-63C1F8A31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FF2B0B-D54F-FB99-3ACD-BE94A040F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FC8A5-49AC-9B83-3BBE-60BE64C71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D6815F-A36A-E280-F233-A1519F2F8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31A21-1CD9-9879-FC3D-3D37BD746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84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64359-2E74-2208-322C-9E8515835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00E87B-58B2-9506-B767-CA1D343E05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B3D5E5-2CB3-7196-F94C-09BF320837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AD07C-AE18-E299-2D81-9B07C53EC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58A8A-D928-41AB-583A-3C8378A2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089D5-D50F-87DE-8977-D75412BA0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6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35B70-E966-F9C5-E31C-B3F0FB7DF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9FC9D1-1181-2DFA-A2D1-FAFB4A9F3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40D357-C1B7-850B-6040-B7AFF902C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65E092-0A03-44F1-A92C-6216E1DD5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B8C575-7088-4317-7FA8-279441DBEB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C1176C-7387-D6EF-D7D7-41F2B27C4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200104-085A-BF48-4E2D-DF63E7A5F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CF15C9-BD83-DF50-1581-02A2BA154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55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B8E67-3B3B-CFA4-473D-53B0DB03C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0B43EC-12AE-81B9-96EC-DC2D0694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5A0AC3-F09D-FBA8-4043-E46CE140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F334CA-CFD1-C19A-EC84-062DC99D9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05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78D2C0-9BC5-846A-D2D9-0E2083BDF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45D47D-8A78-85E4-0117-ABC26C9507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9A2686-3A4F-330F-898E-0C8EB8121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932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9CBF7-0A0B-5350-DE5C-A8B5A6517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A2327-85C3-84B7-E8DD-A826775964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56BB67-AA9F-E741-9CB8-F176F7063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60E897-212A-7841-C73F-652BE2528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8EA20D-770C-2415-D21F-52F781EB2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E67E99-1369-01CC-9234-CBEE82E8E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2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6ECBB-B2C8-1520-5AEA-1FE12A72A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8C655F-97B8-841F-1271-5750FA648F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CD030F-D8DD-3428-CA1D-CD48D61AC6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D6F29C-F7E9-E127-0CAE-88905104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4FDD5-62AF-94E0-BF14-477BAF8AF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B1B7E8-B17A-DA95-0D7E-E40A6D053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481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3CEB5-B09B-5A04-F86B-B2E7D366A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8DE9F1-3DF1-708A-7CD6-7B3CF7D377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587BC-6585-4C19-9F53-097BEBB16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CD9F6-C3C0-301F-4BBA-62BA4D998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C758A-FCFA-8CD8-BCB6-7F6827E79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301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17E57A-4829-2552-0E0E-7833C01429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71A402-91CE-C97A-75CF-3FBE604DDC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D8817-6301-1922-9C06-D754C633B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A938F2-5E6E-F294-A987-C3F43CE7B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247F16-AA53-5C08-759F-BC418BAB3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574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36C373-6A7E-512C-7C53-526D35C72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70EBF7-9EE2-4C9E-DE82-479544EDF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951C6-97CE-ED80-2578-11DFA2B03A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69D492-E648-4CB2-B67F-421F51BE6F47}" type="datetimeFigureOut">
              <a:rPr lang="en-GB" smtClean="0"/>
              <a:t>06/01/2025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A92441-C14A-29F6-6198-D00A4EDE9D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ACDE3-7D57-5C50-2281-A2ADDD1A9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C1FA09-AFC6-43AA-98CA-5E958D58DF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06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FC2EC1A-3C55-96AA-A5F7-76705E453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65367"/>
            <a:ext cx="9144000" cy="978897"/>
          </a:xfrm>
        </p:spPr>
        <p:txBody>
          <a:bodyPr/>
          <a:lstStyle/>
          <a:p>
            <a:r>
              <a:rPr lang="en-GB" u="sng" dirty="0"/>
              <a:t>Early Years Reading </a:t>
            </a:r>
          </a:p>
          <a:p>
            <a:r>
              <a:rPr lang="en-GB" u="sng" dirty="0"/>
              <a:t>09.01.25</a:t>
            </a:r>
          </a:p>
        </p:txBody>
      </p:sp>
      <p:pic>
        <p:nvPicPr>
          <p:cNvPr id="1026" name="Picture 2" descr="Homepage | Sounds-Write">
            <a:extLst>
              <a:ext uri="{FF2B5EF4-FFF2-40B4-BE49-F238E27FC236}">
                <a16:creationId xmlns:a16="http://schemas.microsoft.com/office/drawing/2014/main" id="{94CFF42C-2112-D94F-E35C-C781F97DDD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59"/>
          <a:stretch/>
        </p:blipFill>
        <p:spPr bwMode="auto">
          <a:xfrm>
            <a:off x="4813046" y="90435"/>
            <a:ext cx="7378954" cy="320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C3BB97-6A8D-22DF-48A1-16AE90073B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668" y="481247"/>
            <a:ext cx="3296110" cy="10383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1BD282-375C-7FA2-79C5-FDBC654D17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37" y="2562301"/>
            <a:ext cx="6288431" cy="231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4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6CEBD0-88BD-EA6D-4AF1-324D8F099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GB" sz="5400"/>
              <a:t>What is Sounds Write? </a:t>
            </a:r>
          </a:p>
        </p:txBody>
      </p:sp>
      <p:sp>
        <p:nvSpPr>
          <p:cNvPr id="2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3457DF-CFDF-92A5-5752-34F2171B2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GB" sz="2200" b="0" i="0">
                <a:effectLst/>
                <a:highlight>
                  <a:srgbClr val="FFFFFF"/>
                </a:highlight>
                <a:latin typeface="Roboto" panose="020F0502020204030204" pitchFamily="2" charset="0"/>
              </a:rPr>
              <a:t>Sounds-Write is an </a:t>
            </a:r>
            <a:r>
              <a:rPr lang="en-GB" sz="2200" b="1" i="0">
                <a:effectLst/>
                <a:latin typeface="Roboto" panose="020F0502020204030204" pitchFamily="2" charset="0"/>
              </a:rPr>
              <a:t>evidence-based highly structured, synthetic, linguistic phonics program.</a:t>
            </a:r>
          </a:p>
          <a:p>
            <a:r>
              <a:rPr lang="en-GB" sz="2200">
                <a:latin typeface="Roboto" panose="020F0502020204030204" pitchFamily="2" charset="0"/>
              </a:rPr>
              <a:t>It is taught daily in EYFS, Year 1 and Year 2. </a:t>
            </a:r>
          </a:p>
          <a:p>
            <a:r>
              <a:rPr lang="en-GB" sz="2200">
                <a:latin typeface="Roboto" panose="020F0502020204030204" pitchFamily="2" charset="0"/>
              </a:rPr>
              <a:t>In KS2 the child who need to continue with their phonics will receive intervention ‘boosters’.</a:t>
            </a:r>
          </a:p>
          <a:p>
            <a:r>
              <a:rPr lang="en-GB" sz="2200">
                <a:latin typeface="Roboto" panose="020F0502020204030204" pitchFamily="2" charset="0"/>
              </a:rPr>
              <a:t>Children will learn to recognise and read sounds before they write them. </a:t>
            </a:r>
            <a:endParaRPr lang="en-GB" sz="2200"/>
          </a:p>
        </p:txBody>
      </p:sp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753344B7-55F6-B134-EF7A-CC2D3094B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3840" y="915169"/>
            <a:ext cx="4014216" cy="22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831D52-980E-41AA-2C3B-38C5E1214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4537913"/>
            <a:ext cx="3995928" cy="125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951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Homepage | Sounds-Write">
            <a:extLst>
              <a:ext uri="{FF2B5EF4-FFF2-40B4-BE49-F238E27FC236}">
                <a16:creationId xmlns:a16="http://schemas.microsoft.com/office/drawing/2014/main" id="{753344B7-55F6-B134-EF7A-CC2D3094B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49178" y="694105"/>
            <a:ext cx="3593994" cy="225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D831D52-980E-41AA-2C3B-38C5E1214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4372" y="4995534"/>
            <a:ext cx="3995928" cy="125883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B197088-5B64-9699-7BF2-4D1D6D07A6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839" y="348785"/>
            <a:ext cx="8525680" cy="457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43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7F3097-CE0E-6CDA-740C-1E95D7BD3E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82CFAE-7E0C-E0C0-F93B-98E2CA863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79" y="938058"/>
            <a:ext cx="12117021" cy="59199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4CBA69-957C-37B9-36BB-6150E01D2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79" y="197871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157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F47BDF-E4A6-FDC6-2117-05962D453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45" y="1041390"/>
            <a:ext cx="11773744" cy="55790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298AE1-435B-86DB-B204-78CBD5159E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79" y="197871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528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C99912-A840-AE32-AE60-7E8A8894B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01813FC-2DC7-B3CF-2F37-ED352576D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4216"/>
            <a:ext cx="12192000" cy="58237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7B6A79-E3F2-0148-5BA3-68C99DF6BF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79" y="197871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14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D8FA6-E1A0-EFF8-D587-19A9FAA9A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8A15C-8613-8597-7758-117FACD33F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2F2559-BA39-41CA-9EF2-A01978889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596" y="738152"/>
            <a:ext cx="11277600" cy="58182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666E51D-F92C-4B3D-E40D-32CC35E454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42" y="205749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7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BEF43A-E7C0-6BC5-98F8-37014DD0A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864" y="1026851"/>
            <a:ext cx="11238271" cy="55506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C60180-0C9D-BE4D-6B8D-DFAD62AE8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42" y="205749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355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54C6C7-5521-1324-09F0-77363B8F9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23" y="750533"/>
            <a:ext cx="11493910" cy="59771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572AF7E-03BF-2B22-3579-321B3AFC5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942" y="205749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84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6B306A-BA13-88F5-742B-4E0D8DA84A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316" y="598474"/>
            <a:ext cx="11631561" cy="615422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AF0309-6354-C27A-BB65-294D45DD3A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897" y="302070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9621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F8E918-3B60-ECC3-B6E2-EED36EF80B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43" y="1086977"/>
            <a:ext cx="11444748" cy="56152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5FF004-5FBF-3188-ED38-0D079EC7C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897" y="302070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71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9F5526-E0A6-972A-B32E-41DA2D717F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60" y="728357"/>
            <a:ext cx="11709679" cy="6129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7F599B-CF1B-81B4-9E45-5F77C9EB7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1897" y="302070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16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7639C93-48C5-3BF3-4A5B-4FDEE6E5F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9" y="667495"/>
            <a:ext cx="11739824" cy="60995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CAD6E0F-4430-62D5-A64F-6A39423E2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8408" y="281973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639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2AE893-E359-23E8-EF1F-5FC06BBBEE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112" y="427095"/>
            <a:ext cx="11729776" cy="64309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1CC7F4-CB50-8B4E-A3F1-653F1685C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8408" y="130691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97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F81ECE-B5A3-036A-5889-00DB48CC2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34" y="778139"/>
            <a:ext cx="11528809" cy="60091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2D877FC-5786-E061-6545-EA51E2FEF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34" y="70724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58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0AEE4E-840E-0953-5A85-04008670E2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69" y="1303492"/>
            <a:ext cx="11468519" cy="548103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F59626-61EE-74F3-1687-83500B1141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34" y="70724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400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D5C2C1-8979-40E2-B1B8-D2B3AF147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29" y="643083"/>
            <a:ext cx="11629292" cy="60874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16E4F7-2882-7481-81D0-FD06E5E19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50" y="127466"/>
            <a:ext cx="1881755" cy="59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35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65</Words>
  <Application>Microsoft Office PowerPoint</Application>
  <PresentationFormat>Widescreen</PresentationFormat>
  <Paragraphs>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Aptos Display</vt:lpstr>
      <vt:lpstr>Arial</vt:lpstr>
      <vt:lpstr>Roboto</vt:lpstr>
      <vt:lpstr>Office Theme</vt:lpstr>
      <vt:lpstr>PowerPoint Presentation</vt:lpstr>
      <vt:lpstr>What is Sounds Write?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Amy Farnsworth</dc:creator>
  <cp:lastModifiedBy>Amy Farnsworth</cp:lastModifiedBy>
  <cp:revision>2</cp:revision>
  <dcterms:created xsi:type="dcterms:W3CDTF">2024-09-20T15:53:24Z</dcterms:created>
  <dcterms:modified xsi:type="dcterms:W3CDTF">2025-01-06T14:38:46Z</dcterms:modified>
</cp:coreProperties>
</file>